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F3450-1BB0-41A9-B685-06EC1EE30F8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FB23F-B847-4767-9DE1-2A0F674E1C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448CA-B469-4A50-A9CA-B8624834D73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z7d_hlr7w4&amp;feature=relat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V4PgZDRTQw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IDBmC1uYRU&amp;feature=related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H7QsDs8ZRMI&amp;feature=relat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YNwynwaAL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MOVEMENT THROUGH THE  CELL MEMBRANE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OSMOSIS, DIFFUSION AND ACTIVE TRANSPORT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HYPERTONIC, HYPOTONIC &amp; ISOTONIC SOLUTIONS</a:t>
            </a:r>
            <a:endParaRPr lang="en-US" dirty="0"/>
          </a:p>
        </p:txBody>
      </p:sp>
      <p:pic>
        <p:nvPicPr>
          <p:cNvPr id="14338" name="Picture 2" descr="http://t2.gstatic.com/images?q=tbn:ANd9GcRjnetL-th97ZutXLK4rRNvgvmlmw8h6Uloge24yi3wLskRc98&amp;t=1&amp;usg=__8aIj12SIY6DrhWv4dI3JntkpQc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438400"/>
            <a:ext cx="4953000" cy="3709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FACILITATED 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8006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Diffusion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molecules across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membrane, using a protein channel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Glucose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moved across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cell membrane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energy required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7-19, pg. 188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FACILITATED DIFFUSION</a:t>
            </a:r>
            <a:endParaRPr lang="en-US" dirty="0"/>
          </a:p>
        </p:txBody>
      </p:sp>
      <p:pic>
        <p:nvPicPr>
          <p:cNvPr id="35842" name="Picture 2" descr="http://www.williamsclass.com/SeventhScienceWork/ImagesCellBricks/facilitatedDiffus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8100" y="1905000"/>
            <a:ext cx="5969500" cy="4471618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10800000">
            <a:off x="6553200" y="35814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20000" y="3581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glucose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629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ACTIVE TRANSPORT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Movement of molecules AGAINST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concentration (going “uphill”)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LOW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concentration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Requires energy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 Types: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Endocytosis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Exocytosis</a:t>
            </a:r>
          </a:p>
          <a:p>
            <a:pPr lvl="1">
              <a:buBlip>
                <a:blip r:embed="rId3"/>
              </a:buBlip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Pinocytosis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7-20, pg. 189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ENDOCYTOSIS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1"/>
            <a:ext cx="8915400" cy="28194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Taking large molecules into the cell by engulfing it.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Phagocytosis – “cell eating” 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Immune cells called macrophages or phagocytes “eat” bacteria.</a:t>
            </a:r>
          </a:p>
          <a:p>
            <a:endParaRPr lang="en-US" dirty="0"/>
          </a:p>
        </p:txBody>
      </p:sp>
      <p:pic>
        <p:nvPicPr>
          <p:cNvPr id="39940" name="Picture 4" descr="http://jan.ucc.nau.edu/~lrm22/lessons/endocytosis/endocytosi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51146"/>
            <a:ext cx="3952875" cy="3163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EXOCYTOSIS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1336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Moving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moleculess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out of the cells using “pockets” in the cell membrane.</a:t>
            </a:r>
          </a:p>
        </p:txBody>
      </p:sp>
      <p:pic>
        <p:nvPicPr>
          <p:cNvPr id="4" name="Picture 3" descr="Exocytos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505200"/>
            <a:ext cx="4324027" cy="2820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PINOCYTOSIS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209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“Cell drinking” – moving large liquid molecules into the cell.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 7-20, pg. 189</a:t>
            </a:r>
          </a:p>
          <a:p>
            <a:endParaRPr lang="en-US" dirty="0"/>
          </a:p>
        </p:txBody>
      </p:sp>
      <p:pic>
        <p:nvPicPr>
          <p:cNvPr id="4" name="Picture 3" descr="Pinocytos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3279538"/>
            <a:ext cx="2590800" cy="28450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ENDOCYTOSIS &amp; EXOCYTOSIS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xocytos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2286000"/>
            <a:ext cx="5959396" cy="38874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47244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b="1" dirty="0"/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Movement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molecules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from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high concentration to an area of low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Concentration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the amount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solute (particles)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(mixture of particles and liquid).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energy.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Concentration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solute (particles)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same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solution.  It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balanced.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7-16, pg. 185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illiamsclass.com/SeventhScienceWork/ImagesCellBricks/Diffus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428750"/>
            <a:ext cx="6705600" cy="5029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3048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Diffusion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44196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Osmosis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1"/>
            <a:ext cx="8686800" cy="2209799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diffusion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from an area of high concentration to an area of low concentration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across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selectively permeable membrane.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 energy.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3554" name="Picture 2" descr="http://www.occc.edu/biologylabs/Images/Cells_Membranes/osmosi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124200"/>
            <a:ext cx="4546600" cy="3409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OSMOSIS &amp; DIFFUSION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6400800" cy="1066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Prentice Hall Osmosis &amp; 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ragonfly boo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2438400"/>
            <a:ext cx="4094328" cy="4107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705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OSMOTIC PRESSURE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343400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3"/>
              </a:buBlip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Pressure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put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on a cell membrane or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cell wall because of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osmosis.</a:t>
            </a:r>
          </a:p>
          <a:p>
            <a:pPr>
              <a:buBlip>
                <a:blip r:embed="rId3"/>
              </a:buBlip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 types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solutions result from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osmotic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pressure.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Isotonic </a:t>
            </a:r>
          </a:p>
          <a:p>
            <a:pPr lvl="1"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Hypotonic</a:t>
            </a:r>
          </a:p>
          <a:p>
            <a:pPr lvl="1"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Hypertonic</a:t>
            </a:r>
          </a:p>
          <a:p>
            <a:pPr>
              <a:buBlip>
                <a:blip r:embed="rId3"/>
              </a:buBlip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Osmosis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helps to maintain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homeostasis.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Blip>
                <a:blip r:embed="rId3"/>
              </a:buBlip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. 7-18, pg. 187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27650" name="Picture 2" descr="http://www.chemprofessor.com/colligative_files/image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083686"/>
            <a:ext cx="1876425" cy="277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ISOTONIC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1676401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solute and solvent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equilibrium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&amp; particles are equal.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5602" name="Picture 2" descr="http://imcurious.wikispaces.com/file/view/isotonic.png/112299287/isotoni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895600"/>
            <a:ext cx="5126182" cy="352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56388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HYPOTONIC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27432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outside the cell than inside.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diffuses into the cell.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swells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Turgor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Pressure - This helps to keep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rigid.</a:t>
            </a:r>
          </a:p>
          <a:p>
            <a:endParaRPr lang="en-US" dirty="0"/>
          </a:p>
        </p:txBody>
      </p:sp>
      <p:pic>
        <p:nvPicPr>
          <p:cNvPr id="29698" name="Picture 2" descr="http://www.one-school.net/Malaysia/UniversityandCollege/SPM/revisioncard/biology/movementacrossmembrane/images/hypotonicplantce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505200"/>
            <a:ext cx="5156199" cy="3093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HYPERTONIC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9144000" cy="2590799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inside the cell than outside.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diffuses out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shrinks.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Causes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plant cells to shrink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plasmolysis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plants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wilt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31746" name="Picture 2" descr="http://www.one-school.net/Malaysia/UniversityandCollege/SPM/revisioncard/biology/movementacrossmembrane/images/hypertonicplantce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381375"/>
            <a:ext cx="5056909" cy="347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365</Words>
  <Application>Microsoft Office PowerPoint</Application>
  <PresentationFormat>On-screen Show (4:3)</PresentationFormat>
  <Paragraphs>89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MOVEMENT THROUGH THE  CELL MEMBRANE </vt:lpstr>
      <vt:lpstr>Diffusion</vt:lpstr>
      <vt:lpstr>Slide 3</vt:lpstr>
      <vt:lpstr>Osmosis</vt:lpstr>
      <vt:lpstr>OSMOSIS &amp; DIFFUSION</vt:lpstr>
      <vt:lpstr>OSMOTIC PRESSURE</vt:lpstr>
      <vt:lpstr>ISOTONIC</vt:lpstr>
      <vt:lpstr>HYPOTONIC</vt:lpstr>
      <vt:lpstr>HYPERTONIC</vt:lpstr>
      <vt:lpstr>HYPERTONIC, HYPOTONIC &amp; ISOTONIC SOLUTIONS</vt:lpstr>
      <vt:lpstr>FACILITATED DIFFUSION</vt:lpstr>
      <vt:lpstr>FACILITATED DIFFUSION</vt:lpstr>
      <vt:lpstr>ACTIVE TRANSPORT</vt:lpstr>
      <vt:lpstr>ENDOCYTOSIS</vt:lpstr>
      <vt:lpstr>EXOCYTOSIS</vt:lpstr>
      <vt:lpstr>PINOCYTOSIS</vt:lpstr>
      <vt:lpstr>ENDOCYTOSIS &amp; EXOCYTOSIS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MOVEMENT THROUGH THE  CELL MEMBRANE</dc:title>
  <dc:creator>Sally</dc:creator>
  <cp:lastModifiedBy>scollins</cp:lastModifiedBy>
  <cp:revision>47</cp:revision>
  <dcterms:created xsi:type="dcterms:W3CDTF">2010-09-14T13:34:19Z</dcterms:created>
  <dcterms:modified xsi:type="dcterms:W3CDTF">2011-09-20T15:03:35Z</dcterms:modified>
</cp:coreProperties>
</file>